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sldIdLst>
    <p:sldId id="256" r:id="rId2"/>
    <p:sldId id="330" r:id="rId3"/>
    <p:sldId id="332" r:id="rId4"/>
    <p:sldId id="333" r:id="rId5"/>
    <p:sldId id="334" r:id="rId6"/>
    <p:sldId id="335" r:id="rId7"/>
    <p:sldId id="336" r:id="rId8"/>
    <p:sldId id="354" r:id="rId9"/>
    <p:sldId id="355" r:id="rId10"/>
    <p:sldId id="331" r:id="rId11"/>
    <p:sldId id="337" r:id="rId12"/>
    <p:sldId id="338" r:id="rId13"/>
    <p:sldId id="322" r:id="rId14"/>
    <p:sldId id="339" r:id="rId15"/>
    <p:sldId id="340" r:id="rId16"/>
    <p:sldId id="356" r:id="rId17"/>
    <p:sldId id="341" r:id="rId18"/>
    <p:sldId id="342" r:id="rId19"/>
    <p:sldId id="343" r:id="rId20"/>
    <p:sldId id="344" r:id="rId21"/>
    <p:sldId id="345" r:id="rId22"/>
    <p:sldId id="346" r:id="rId23"/>
    <p:sldId id="357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261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A9"/>
    <a:srgbClr val="39BAE8"/>
    <a:srgbClr val="42BDE9"/>
    <a:srgbClr val="FFBFBE"/>
    <a:srgbClr val="92D9F2"/>
    <a:srgbClr val="E6E6E6"/>
    <a:srgbClr val="FCBA40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8" autoAdjust="0"/>
    <p:restoredTop sz="96201" autoAdjust="0"/>
  </p:normalViewPr>
  <p:slideViewPr>
    <p:cSldViewPr snapToGrid="0">
      <p:cViewPr varScale="1">
        <p:scale>
          <a:sx n="90" d="100"/>
          <a:sy n="90" d="100"/>
        </p:scale>
        <p:origin x="102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7506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6707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0579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5717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46109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217169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3061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068149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0569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197318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873379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4139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381062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06134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02689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903680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520062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66139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38110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74522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86887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638660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659543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07933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87923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347764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218053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43453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998809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751256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01744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26187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65353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107043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12438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914129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061530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553660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01852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521732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8550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986215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26982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16965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768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490321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4102289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6952096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638442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19747083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24412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353959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69899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80719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77059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采用不同的特征表达形式可以构造出不同的滤波组</a:t>
            </a:r>
          </a:p>
        </p:txBody>
      </p:sp>
    </p:spTree>
    <p:extLst>
      <p:ext uri="{BB962C8B-B14F-4D97-AF65-F5344CB8AC3E}">
        <p14:creationId xmlns:p14="http://schemas.microsoft.com/office/powerpoint/2010/main" val="244493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椭圆 41"/>
          <p:cNvSpPr/>
          <p:nvPr userDrawn="1"/>
        </p:nvSpPr>
        <p:spPr>
          <a:xfrm>
            <a:off x="5774005" y="715252"/>
            <a:ext cx="2647538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: 形状 50"/>
          <p:cNvSpPr/>
          <p:nvPr userDrawn="1"/>
        </p:nvSpPr>
        <p:spPr bwMode="auto">
          <a:xfrm>
            <a:off x="0" y="1699693"/>
            <a:ext cx="9144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40" name="Freeform 9"/>
          <p:cNvSpPr/>
          <p:nvPr userDrawn="1"/>
        </p:nvSpPr>
        <p:spPr bwMode="auto">
          <a:xfrm>
            <a:off x="4018731" y="2039471"/>
            <a:ext cx="4552678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5" name="Freeform 5"/>
          <p:cNvSpPr/>
          <p:nvPr userDrawn="1"/>
        </p:nvSpPr>
        <p:spPr bwMode="auto">
          <a:xfrm>
            <a:off x="2057400" y="3636650"/>
            <a:ext cx="70866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1" y="2"/>
            <a:ext cx="3271838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6" name="椭圆 55"/>
          <p:cNvSpPr/>
          <p:nvPr userDrawn="1"/>
        </p:nvSpPr>
        <p:spPr>
          <a:xfrm>
            <a:off x="700986" y="3122083"/>
            <a:ext cx="1958309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Freeform 13"/>
          <p:cNvSpPr/>
          <p:nvPr userDrawn="1"/>
        </p:nvSpPr>
        <p:spPr bwMode="auto">
          <a:xfrm>
            <a:off x="1090474" y="1088584"/>
            <a:ext cx="2570780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3" name="任意多边形: 形状 32"/>
          <p:cNvSpPr/>
          <p:nvPr userDrawn="1"/>
        </p:nvSpPr>
        <p:spPr>
          <a:xfrm flipV="1">
            <a:off x="0" y="4353146"/>
            <a:ext cx="5707932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 userDrawn="1"/>
        </p:nvSpPr>
        <p:spPr>
          <a:xfrm>
            <a:off x="2451597" y="992947"/>
            <a:ext cx="4240808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446816" y="3120770"/>
            <a:ext cx="424080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446815" y="1862835"/>
            <a:ext cx="4240808" cy="1257932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46816" y="4530107"/>
            <a:ext cx="424080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46815" y="4847277"/>
            <a:ext cx="424080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15995" y="2215242"/>
            <a:ext cx="4064389" cy="895350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16832" y="3110595"/>
            <a:ext cx="4064389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/>
          <p:cNvSpPr/>
          <p:nvPr userDrawn="1"/>
        </p:nvSpPr>
        <p:spPr bwMode="auto">
          <a:xfrm>
            <a:off x="0" y="1699693"/>
            <a:ext cx="9144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2057400" y="3636650"/>
            <a:ext cx="70866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9" name="任意多边形: 形状 8"/>
          <p:cNvSpPr/>
          <p:nvPr userDrawn="1"/>
        </p:nvSpPr>
        <p:spPr>
          <a:xfrm flipV="1">
            <a:off x="0" y="4353146"/>
            <a:ext cx="5707932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4"/>
            <a:ext cx="2409825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2"/>
            <a:ext cx="8137922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4"/>
            <a:ext cx="9144000" cy="6857999"/>
            <a:chOff x="0" y="1"/>
            <a:chExt cx="12192000" cy="6857999"/>
          </a:xfrm>
        </p:grpSpPr>
        <p:sp>
          <p:nvSpPr>
            <p:cNvPr id="5" name="椭圆 4"/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任意多边形: 形状 6"/>
            <p:cNvSpPr/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Freeform 13"/>
            <p:cNvSpPr/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2451597" y="1030771"/>
            <a:ext cx="4240808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537222" y="2034340"/>
            <a:ext cx="4069557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537222" y="4340576"/>
            <a:ext cx="4069557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125" smtClean="0">
                <a:solidFill>
                  <a:schemeClr val="tx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50" marR="0" lvl="0" indent="-17145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37222" y="4044305"/>
            <a:ext cx="4069557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125" b="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3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6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4" y="6240466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6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1.xml"/><Relationship Id="rId7" Type="http://schemas.openxmlformats.org/officeDocument/2006/relationships/notesSlide" Target="../notesSlides/notesSlide1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-1141809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think-cell Slide" r:id="rId8" imgW="9525" imgH="9525" progId="TCLayout.ActiveDocument.1">
                  <p:embed/>
                </p:oleObj>
              </mc:Choice>
              <mc:Fallback>
                <p:oleObj name="think-cell Slide" r:id="rId8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141809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5"/>
            </p:custDataLst>
          </p:nvPr>
        </p:nvSpPr>
        <p:spPr>
          <a:xfrm>
            <a:off x="-1143001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46815" y="1862835"/>
            <a:ext cx="4240808" cy="1785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工作汇报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</a:t>
            </a: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573B03-3466-4DD9-9697-4A9B3557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73351"/>
            <a:ext cx="12578555" cy="51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68734-5B41-4391-8CF2-EE2E3F8F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882"/>
            <a:ext cx="12261288" cy="52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2779F-6211-4253-BE7A-99692944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062"/>
            <a:ext cx="12478136" cy="54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6F10C-BF6D-4058-805A-ECF59277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692"/>
            <a:ext cx="12375332" cy="52357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83E2CE-2BF8-452D-8933-A94C0F16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161"/>
            <a:ext cx="9144000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CC8528-7015-428D-8614-9D0BAFDA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081"/>
            <a:ext cx="9144000" cy="36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 is high-level python automates low-level operations such as memory management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70803D-C8E9-4417-A82B-5B1AC144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833"/>
            <a:ext cx="9144000" cy="501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5E420-B723-499B-B2D6-EECAA764273A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52337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5FF53-13DE-40D1-A877-6B8AA721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1901"/>
            <a:ext cx="12966374" cy="54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411378-CB47-4FE2-A524-3FCDCBC1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8172"/>
            <a:ext cx="9144000" cy="3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19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E52F5-C561-4EAE-BBD6-64F0E597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081"/>
            <a:ext cx="9144000" cy="3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9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5401BF-AC96-4EBD-B95D-0358B15A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169"/>
            <a:ext cx="9144000" cy="5588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0A201-12DD-470D-9C8B-8707B2C2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632"/>
            <a:ext cx="9144000" cy="42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9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696B5E-C3BA-467C-B46B-FA9327A3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401"/>
            <a:ext cx="9144000" cy="43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7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D5F09C-4FB2-43E8-BE15-F0275FC3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931"/>
            <a:ext cx="9144000" cy="35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2.x is the legacy version although it still sees widespread use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9BD954-700F-46C3-A75E-BF97DE2F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802376"/>
            <a:ext cx="9144000" cy="4976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080265-C0CE-4250-89E8-C79D88C104A8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904877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87D4D-D4D9-407F-A2C4-D1195B4D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334"/>
            <a:ext cx="9144000" cy="37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3A3621-B17E-4460-9503-C94DC3FE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" y="1191793"/>
            <a:ext cx="9144000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4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ECE799-6BF7-4E2B-A744-7EB10BA9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837"/>
            <a:ext cx="9144000" cy="37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4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2CB76A-CB6E-4AAE-814A-D52D6A55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331418"/>
            <a:ext cx="9144000" cy="4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0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BA0EA8-C9EE-401F-829E-D8D5CAB0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551"/>
            <a:ext cx="9144000" cy="38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7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29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2EB3BE-0A4E-49A2-9172-E5B9DCD9F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769"/>
            <a:ext cx="9144000" cy="40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AFEAF-C99D-4F21-8C06-1C30DD9F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7915"/>
            <a:ext cx="9144000" cy="5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0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an iterator does all the heavy lifting an empty for loop to just run the iterator can be useful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41AB9-1F5E-4E53-93D8-D2AB8D2B7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776041"/>
            <a:ext cx="9144000" cy="46708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01F932-1060-4A96-8123-080A9CE325E3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4492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F458B5-032D-43DB-92A6-334F03BA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188"/>
            <a:ext cx="9144000" cy="4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EFF2C-8E5F-464D-BE37-941E773E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501"/>
            <a:ext cx="9144000" cy="49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7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76E033-6F57-4793-9DBA-B12F575A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258"/>
            <a:ext cx="9144000" cy="43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3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EECEB0-0BB2-4596-BB0F-9561B265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267201"/>
            <a:ext cx="9144000" cy="53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179071-00EC-4C42-9ED1-643405A0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253"/>
            <a:ext cx="9144000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1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454FD3-E54D-42B2-8ABC-86B018CD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289"/>
            <a:ext cx="9144000" cy="39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5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provides both </a:t>
            </a:r>
            <a:r>
              <a:rPr lang="en-US" altLang="zh-CN" dirty="0" err="1"/>
              <a:t>builtin</a:t>
            </a:r>
            <a:r>
              <a:rPr lang="en-US" altLang="zh-CN" dirty="0"/>
              <a:t> methods and external libraries for creating modifying parsing and manipulating dates and times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203556-903C-4AFC-A325-65D0B17A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3"/>
            <a:ext cx="8337571" cy="58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2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9937C-B938-4300-B090-7E01DBCE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76"/>
            <a:ext cx="9144000" cy="49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39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F8992-B9AA-4A7F-B0B5-E80BE370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119"/>
            <a:ext cx="9144000" cy="5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1201B6-28EA-4D96-BE8B-593D3F35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7" y="1231779"/>
            <a:ext cx="7021745" cy="54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52292-531D-4158-8FAE-5BA32F30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326"/>
            <a:ext cx="9144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FED71-DA0A-4E5D-90F1-7B63F72A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211"/>
            <a:ext cx="9144000" cy="58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578A0-D239-46A2-941C-62E7F1A9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756"/>
            <a:ext cx="9144000" cy="43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0DED1D-933D-4251-AD8F-429DB724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909"/>
            <a:ext cx="9144000" cy="38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 is a particular type of </a:t>
            </a:r>
            <a:r>
              <a:rPr lang="en-US" altLang="zh-CN" dirty="0" err="1"/>
              <a:t>iterable</a:t>
            </a:r>
            <a:r>
              <a:rPr lang="en-US" altLang="zh-CN" dirty="0"/>
              <a:t> but it is not the only one that exists in python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634FB-0CA7-4DED-BF4A-03A61118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" y="1087547"/>
            <a:ext cx="7714695" cy="57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24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E16FC-3144-406F-9E2C-3E8F7BB2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433422"/>
            <a:ext cx="9144000" cy="39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83622-31EC-4FA3-B70F-7720C429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064"/>
            <a:ext cx="9144000" cy="39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9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02376A-2DD3-4DEA-A010-435B1EE4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583028"/>
            <a:ext cx="9144000" cy="36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2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15294E-08E9-4A62-915F-120CE251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239"/>
            <a:ext cx="9144000" cy="40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49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6F7B26-A6F9-4331-93AC-EBDD77B7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" y="1116457"/>
            <a:ext cx="9144000" cy="46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538F8-0694-4D6B-A707-D283B473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58" y="1136341"/>
            <a:ext cx="7467484" cy="55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50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A9175-7C86-4610-9295-C0DBEE08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048"/>
            <a:ext cx="9144000" cy="39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12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51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sometimes it will be better to use set tuple or dictionary list is the name given in python to dynamic arrays similar to from </a:t>
            </a:r>
            <a:r>
              <a:rPr lang="en-US" altLang="zh-CN" dirty="0" err="1"/>
              <a:t>c++</a:t>
            </a:r>
            <a:r>
              <a:rPr lang="en-US" altLang="zh-CN" dirty="0"/>
              <a:t> or java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DE1910-3300-44C4-BD6E-E88E9AE5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454"/>
            <a:ext cx="9144000" cy="50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52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A5DF8-9BD2-44BD-B0FF-19BA52C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169581"/>
            <a:ext cx="7494118" cy="55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3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53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10FC8D-2CB9-48B9-BDED-2A59EF5C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105785"/>
            <a:ext cx="6407982" cy="5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72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54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065A1D-19DA-4FAF-85D2-20163948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408"/>
            <a:ext cx="9144000" cy="43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5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55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D493F8-D267-4A92-A5C2-30F2CACF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" y="1543439"/>
            <a:ext cx="9144000" cy="49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53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56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78262F-F217-4CB8-9CB2-8A0D8287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260403"/>
            <a:ext cx="6392937" cy="54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8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57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D414C-456C-465F-8AA1-8B1AC13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" y="1111330"/>
            <a:ext cx="6643594" cy="57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9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58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7C1F8B-807B-4D54-BEC2-F83D090F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1103231"/>
            <a:ext cx="7985051" cy="51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50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2400" smtClean="0"/>
              <a:t>59</a:t>
            </a:fld>
            <a:endParaRPr lang="zh-CN" altLang="en-US" sz="240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1DA36D-173B-4D7B-90B9-A121972F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python 3 receives new development and new features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96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C3C60-BD5D-4DF0-8077-0F2D4907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64241"/>
            <a:ext cx="13587375" cy="51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0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-1141809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41809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-1143001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537221" y="2618245"/>
            <a:ext cx="4069557" cy="1621509"/>
          </a:xfrm>
        </p:spPr>
        <p:txBody>
          <a:bodyPr>
            <a:normAutofit/>
          </a:bodyPr>
          <a:lstStyle/>
          <a:p>
            <a:r>
              <a:rPr lang="en-US" altLang="zh-CN" sz="9600" dirty="0"/>
              <a:t>Q&amp;A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6896D-D471-40EA-A44B-1B862BC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5697"/>
            <a:ext cx="11768753" cy="52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BC910-0554-4963-A7E0-749A97B5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93" y="1100831"/>
            <a:ext cx="6744739" cy="5757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1760FF-2A04-4B55-9A57-08C13D8347FB}"/>
              </a:ext>
            </a:extLst>
          </p:cNvPr>
          <p:cNvSpPr txBox="1"/>
          <p:nvPr/>
        </p:nvSpPr>
        <p:spPr>
          <a:xfrm>
            <a:off x="656948" y="1145219"/>
            <a:ext cx="413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52551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9" name="标题 7">
            <a:extLst>
              <a:ext uri="{FF2B5EF4-FFF2-40B4-BE49-F238E27FC236}">
                <a16:creationId xmlns:a16="http://schemas.microsoft.com/office/drawing/2014/main" id="{1A74A00B-E439-45E5-A93E-294AA06F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</p:spPr>
        <p:txBody>
          <a:bodyPr/>
          <a:lstStyle/>
          <a:p>
            <a:r>
              <a:rPr lang="en-US" altLang="zh-CN" dirty="0"/>
              <a:t>python is a widely used programming language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733EF4-D22E-4FE0-888E-45D3E738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55" y="1140832"/>
            <a:ext cx="6210090" cy="56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06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1047</TotalTime>
  <Words>1715</Words>
  <Application>Microsoft Office PowerPoint</Application>
  <PresentationFormat>全屏显示(4:3)</PresentationFormat>
  <Paragraphs>181</Paragraphs>
  <Slides>60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6" baseType="lpstr">
      <vt:lpstr>宋体</vt:lpstr>
      <vt:lpstr>微软雅黑</vt:lpstr>
      <vt:lpstr>Arial</vt:lpstr>
      <vt:lpstr>Calibri</vt:lpstr>
      <vt:lpstr>主题5</vt:lpstr>
      <vt:lpstr>think-cell Slide</vt:lpstr>
      <vt:lpstr>工作汇报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python is a widely used programming language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it is high-level python automates low-level operations such as memory management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python 2.x is the legacy version although it still sees widespread use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if an iterator does all the heavy lifting an empty for loop to just run the iterator can be useful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python provides both builtin methods and external libraries for creating modifying parsing and manipulating dates and times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list is a particular type of iterable but it is not the only one that exists in python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sometimes it will be better to use set tuple or dictionary list is the name given in python to dynamic arrays similar to from c++ or java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 python 3 receives new development and new features</vt:lpstr>
      <vt:lpstr>Q&amp;A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Lee Erde</cp:lastModifiedBy>
  <cp:revision>245</cp:revision>
  <cp:lastPrinted>2018-06-07T16:00:00Z</cp:lastPrinted>
  <dcterms:created xsi:type="dcterms:W3CDTF">2018-06-07T16:00:00Z</dcterms:created>
  <dcterms:modified xsi:type="dcterms:W3CDTF">2018-11-14T02:26:45Z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2052-10.1.0.7520</vt:lpwstr>
  </property>
  <property fmtid="{D5CDD505-2E9C-101B-9397-08002B2CF9AE}" pid="4" name="KSORubyTemplateID">
    <vt:lpwstr>2</vt:lpwstr>
  </property>
</Properties>
</file>